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87" r:id="rId4"/>
  </p:sldMasterIdLst>
  <p:notesMasterIdLst>
    <p:notesMasterId r:id="rId20"/>
  </p:notesMasterIdLst>
  <p:handoutMasterIdLst>
    <p:handoutMasterId r:id="rId21"/>
  </p:handoutMasterIdLst>
  <p:sldIdLst>
    <p:sldId id="326" r:id="rId5"/>
    <p:sldId id="256" r:id="rId6"/>
    <p:sldId id="257" r:id="rId7"/>
    <p:sldId id="262" r:id="rId8"/>
    <p:sldId id="261" r:id="rId9"/>
    <p:sldId id="258" r:id="rId10"/>
    <p:sldId id="260" r:id="rId11"/>
    <p:sldId id="2007577117" r:id="rId12"/>
    <p:sldId id="2007577099" r:id="rId13"/>
    <p:sldId id="2007577104" r:id="rId14"/>
    <p:sldId id="2007577118" r:id="rId15"/>
    <p:sldId id="2007577110" r:id="rId16"/>
    <p:sldId id="2007577112" r:id="rId17"/>
    <p:sldId id="2007577119" r:id="rId18"/>
    <p:sldId id="20075770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5" d="100"/>
          <a:sy n="65" d="100"/>
        </p:scale>
        <p:origin x="2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8FCA9-0E6C-44CC-B065-8BAD52002AD2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E47AC-58F3-4975-AAF1-64D90C4B33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579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3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0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39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80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48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54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0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86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10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73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484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38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25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721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67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72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5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822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35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1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745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45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015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619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6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3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44.jpe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250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6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5" Type="http://schemas.openxmlformats.org/officeDocument/2006/relationships/slide" Target="slide3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4.png"/><Relationship Id="rId3" Type="http://schemas.microsoft.com/office/2007/relationships/media" Target="../media/media3.mp3"/><Relationship Id="rId7" Type="http://schemas.openxmlformats.org/officeDocument/2006/relationships/image" Target="../media/image36.jpg"/><Relationship Id="rId12" Type="http://schemas.openxmlformats.org/officeDocument/2006/relationships/image" Target="../media/image3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5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38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4.png"/><Relationship Id="rId3" Type="http://schemas.microsoft.com/office/2007/relationships/media" Target="../media/media3.mp3"/><Relationship Id="rId7" Type="http://schemas.openxmlformats.org/officeDocument/2006/relationships/image" Target="../media/image36.jpg"/><Relationship Id="rId12" Type="http://schemas.openxmlformats.org/officeDocument/2006/relationships/image" Target="../media/image3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0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38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4.png"/><Relationship Id="rId3" Type="http://schemas.microsoft.com/office/2007/relationships/media" Target="../media/media3.mp3"/><Relationship Id="rId7" Type="http://schemas.openxmlformats.org/officeDocument/2006/relationships/image" Target="../media/image36.jpg"/><Relationship Id="rId12" Type="http://schemas.openxmlformats.org/officeDocument/2006/relationships/image" Target="../media/image3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1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38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4.png"/><Relationship Id="rId3" Type="http://schemas.microsoft.com/office/2007/relationships/media" Target="../media/media3.mp3"/><Relationship Id="rId7" Type="http://schemas.openxmlformats.org/officeDocument/2006/relationships/image" Target="../media/image36.jpg"/><Relationship Id="rId12" Type="http://schemas.openxmlformats.org/officeDocument/2006/relationships/image" Target="../media/image3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5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38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4.png"/><Relationship Id="rId3" Type="http://schemas.microsoft.com/office/2007/relationships/media" Target="../media/media3.mp3"/><Relationship Id="rId7" Type="http://schemas.openxmlformats.org/officeDocument/2006/relationships/image" Target="../media/image36.jpg"/><Relationship Id="rId12" Type="http://schemas.openxmlformats.org/officeDocument/2006/relationships/image" Target="../media/image3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1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38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3067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07647" y="160445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Thứ 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ba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18 </a:t>
            </a:r>
            <a:r>
              <a:rPr kumimoji="0" lang="en-US" sz="38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Calibri"/>
                <a:cs typeface="Arial"/>
              </a:rPr>
              <a:t>Ǉ</a:t>
            </a:r>
            <a:r>
              <a:rPr kumimoji="0" lang="en-US" altLang="en-US" sz="38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háng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 </a:t>
            </a:r>
            <a:r>
              <a:rPr kumimoji="0" lang="en-US" altLang="en-US" sz="38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86152" y="1064880"/>
            <a:ext cx="444544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Toán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335083" y="1773199"/>
            <a:ext cx="1032146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Bài</a:t>
            </a:r>
            <a:r>
              <a:rPr kumimoji="0" lang="en-US" altLang="en-US" sz="38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37 : Luyện tập ( Tiết 2 – trang 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6</a:t>
            </a:r>
            <a:r>
              <a:rPr kumimoji="0" lang="en-US" altLang="en-US" sz="38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)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1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:\Users\TUAN\Downloads\Luyện tập 1.png">
            <a:extLst>
              <a:ext uri="{FF2B5EF4-FFF2-40B4-BE49-F238E27FC236}">
                <a16:creationId xmlns:a16="http://schemas.microsoft.com/office/drawing/2014/main" id="{5AE75860-83F4-48D7-BED6-8C5A51C92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129" y="488301"/>
            <a:ext cx="2237784" cy="863493"/>
          </a:xfrm>
          <a:prstGeom prst="rect">
            <a:avLst/>
          </a:prstGeom>
          <a:noFill/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50A28C7F-04BD-4BE7-843F-EBF0C996DB4C}"/>
              </a:ext>
            </a:extLst>
          </p:cNvPr>
          <p:cNvSpPr/>
          <p:nvPr/>
        </p:nvSpPr>
        <p:spPr>
          <a:xfrm>
            <a:off x="1076628" y="14537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0A9AAA-90FD-4733-AF04-7BAF2CE938B8}"/>
              </a:ext>
            </a:extLst>
          </p:cNvPr>
          <p:cNvSpPr txBox="1"/>
          <p:nvPr/>
        </p:nvSpPr>
        <p:spPr>
          <a:xfrm>
            <a:off x="1513950" y="1453708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EC4964A-9853-47C0-AD5D-6FD6981ABFF3}"/>
              </a:ext>
            </a:extLst>
          </p:cNvPr>
          <p:cNvGrpSpPr/>
          <p:nvPr/>
        </p:nvGrpSpPr>
        <p:grpSpPr>
          <a:xfrm>
            <a:off x="4940324" y="2060391"/>
            <a:ext cx="2699226" cy="587661"/>
            <a:chOff x="8046147" y="1143254"/>
            <a:chExt cx="2699226" cy="58766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C27037A-534E-4B25-93B3-FFA387A797E3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29F2339-D699-4897-87F1-B7A44CEE3FB7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80164C7-DFC5-4E71-9688-946DC84A9392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FD04D68-7CEB-41FD-97FC-F5180657A1A9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1531ADB-2265-4506-9411-29630A5CBBFE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927BBB1-A428-4714-8B76-9CA9CC6F46D3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178441-4705-4A2B-8DDE-0F352ED23CDB}"/>
                  </a:ext>
                </a:extLst>
              </p:cNvPr>
              <p:cNvSpPr txBox="1"/>
              <p:nvPr/>
            </p:nvSpPr>
            <p:spPr>
              <a:xfrm>
                <a:off x="1529248" y="2703958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178441-4705-4A2B-8DDE-0F352ED23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248" y="2703958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8" t="-9333" r="-93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1540957-BF1F-4525-BCD3-EC14C0F3D538}"/>
              </a:ext>
            </a:extLst>
          </p:cNvPr>
          <p:cNvGrpSpPr/>
          <p:nvPr/>
        </p:nvGrpSpPr>
        <p:grpSpPr>
          <a:xfrm>
            <a:off x="3397559" y="3217177"/>
            <a:ext cx="5784756" cy="610312"/>
            <a:chOff x="8046147" y="1143254"/>
            <a:chExt cx="2699225" cy="61031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AD4E0E-ED10-4D99-8501-F0A620AE637B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1A4A455-5A9D-45C7-8961-455B6330D85C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3067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07647" y="160445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Bài</a:t>
            </a:r>
            <a:r>
              <a:rPr kumimoji="0" lang="en-US" altLang="en-US" sz="38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 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24159C94-079A-4E84-A61F-A1F60F1DD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491" y="859110"/>
            <a:ext cx="7109932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742950" marR="0" lvl="0" indent="-74295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2 + 2 + 2 + 2 + 2 = 10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7D495D79-FDE2-4F7E-8D04-5F9EB4CD5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93938" y="1630623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2 </a:t>
            </a:r>
            <a:r>
              <a:rPr kumimoji="0" lang="en-US" altLang="en-US" sz="380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5 = 10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320D1E15-C591-4742-8F08-4B595E60A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820" y="2357083"/>
            <a:ext cx="8887401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lvl="0"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b) 5 + 5 + 5 + 5 + 5 + 5 + 5 = 35 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1C567703-706C-41B4-A41E-456F7DCD6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819" y="3074270"/>
            <a:ext cx="8887401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lvl="0"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 5 </a:t>
            </a:r>
            <a:r>
              <a:rPr lang="en-US" altLang="en-US" sz="3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7 = 35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67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0B4D0C2F-FAD7-4B1A-B1BD-65CF338D5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664" y="669053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5C97ED7-93B5-46F3-96A3-F6007FCDCDA9}"/>
              </a:ext>
            </a:extLst>
          </p:cNvPr>
          <p:cNvSpPr/>
          <p:nvPr/>
        </p:nvSpPr>
        <p:spPr>
          <a:xfrm>
            <a:off x="1202217" y="200938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B5A6A4-A2B1-498C-87FB-1A701C442022}"/>
              </a:ext>
            </a:extLst>
          </p:cNvPr>
          <p:cNvSpPr txBox="1"/>
          <p:nvPr/>
        </p:nvSpPr>
        <p:spPr>
          <a:xfrm>
            <a:off x="1689556" y="2009381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F79257-E417-4C19-9CC0-C22C139A8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5794" y="743481"/>
            <a:ext cx="6292012" cy="5561881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095B871-A289-4AD5-A4C2-9DC9977F6CD1}"/>
              </a:ext>
            </a:extLst>
          </p:cNvPr>
          <p:cNvSpPr/>
          <p:nvPr/>
        </p:nvSpPr>
        <p:spPr>
          <a:xfrm>
            <a:off x="5241850" y="2909875"/>
            <a:ext cx="3960283" cy="418057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BBDA18-B9E3-4C7F-8A6F-7B0FBB222CED}"/>
              </a:ext>
            </a:extLst>
          </p:cNvPr>
          <p:cNvSpPr/>
          <p:nvPr/>
        </p:nvSpPr>
        <p:spPr>
          <a:xfrm rot="10800000">
            <a:off x="5712292" y="3739096"/>
            <a:ext cx="4330700" cy="641201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6D67D4-4D4C-437E-A2AA-54D43013B3D8}"/>
              </a:ext>
            </a:extLst>
          </p:cNvPr>
          <p:cNvSpPr/>
          <p:nvPr/>
        </p:nvSpPr>
        <p:spPr>
          <a:xfrm>
            <a:off x="6537818" y="3739097"/>
            <a:ext cx="3743865" cy="450132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422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:\Users\TUAN\Downloads\Luyện tập 1.png">
            <a:extLst>
              <a:ext uri="{FF2B5EF4-FFF2-40B4-BE49-F238E27FC236}">
                <a16:creationId xmlns:a16="http://schemas.microsoft.com/office/drawing/2014/main" id="{E4AF8718-420B-4DFF-A27D-BC6CFD196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026" y="70095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39615278-B614-4049-8B57-9131D45C66DB}"/>
              </a:ext>
            </a:extLst>
          </p:cNvPr>
          <p:cNvSpPr/>
          <p:nvPr/>
        </p:nvSpPr>
        <p:spPr>
          <a:xfrm>
            <a:off x="1054553" y="156444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A5C958-6464-4624-BCFE-33E5E87EE03C}"/>
              </a:ext>
            </a:extLst>
          </p:cNvPr>
          <p:cNvSpPr txBox="1"/>
          <p:nvPr/>
        </p:nvSpPr>
        <p:spPr>
          <a:xfrm>
            <a:off x="1491875" y="156444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72AB50-78C9-4482-8270-F43E0DD8D0E4}"/>
                  </a:ext>
                </a:extLst>
              </p:cNvPr>
              <p:cNvSpPr txBox="1"/>
              <p:nvPr/>
            </p:nvSpPr>
            <p:spPr>
              <a:xfrm>
                <a:off x="1491875" y="213566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72AB50-78C9-4482-8270-F43E0DD8D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75" y="213566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50C9F75-29D6-493E-9FE8-DD50EBE5705B}"/>
              </a:ext>
            </a:extLst>
          </p:cNvPr>
          <p:cNvGrpSpPr/>
          <p:nvPr/>
        </p:nvGrpSpPr>
        <p:grpSpPr>
          <a:xfrm>
            <a:off x="1252715" y="2593561"/>
            <a:ext cx="4635500" cy="1354354"/>
            <a:chOff x="1313001" y="2225190"/>
            <a:chExt cx="4635500" cy="135435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84CD9AB-B460-4C12-BE36-5190424D16F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EC6F698-15A7-44BA-B093-3FEEA8B1334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D28860-2E8D-4F90-BAD6-B0F27331D036}"/>
                  </a:ext>
                </a:extLst>
              </p:cNvPr>
              <p:cNvSpPr txBox="1"/>
              <p:nvPr/>
            </p:nvSpPr>
            <p:spPr>
              <a:xfrm>
                <a:off x="6533775" y="213566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D28860-2E8D-4F90-BAD6-B0F27331D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213566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C77D4E-A093-46DF-BC73-E1311CD50556}"/>
                  </a:ext>
                </a:extLst>
              </p:cNvPr>
              <p:cNvSpPr txBox="1"/>
              <p:nvPr/>
            </p:nvSpPr>
            <p:spPr>
              <a:xfrm>
                <a:off x="1491875" y="427714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C77D4E-A093-46DF-BC73-E1311CD50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75" y="427714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882" t="-9333" r="-689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1E4CA6-0887-43BE-93C3-6E8DA94AFB4F}"/>
                  </a:ext>
                </a:extLst>
              </p:cNvPr>
              <p:cNvSpPr txBox="1"/>
              <p:nvPr/>
            </p:nvSpPr>
            <p:spPr>
              <a:xfrm>
                <a:off x="6533775" y="427713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1E4CA6-0887-43BE-93C3-6E8DA94AF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427713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767" t="-9333" r="-679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2907FB9-A5CF-4F92-90BA-AAD5D6C52E5A}"/>
                  </a:ext>
                </a:extLst>
              </p:cNvPr>
              <p:cNvSpPr txBox="1"/>
              <p:nvPr/>
            </p:nvSpPr>
            <p:spPr>
              <a:xfrm>
                <a:off x="6533775" y="266929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2907FB9-A5CF-4F92-90BA-AAD5D6C52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266929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83B1BD2-F054-4B51-829F-8A4339105BAB}"/>
                  </a:ext>
                </a:extLst>
              </p:cNvPr>
              <p:cNvSpPr txBox="1"/>
              <p:nvPr/>
            </p:nvSpPr>
            <p:spPr>
              <a:xfrm>
                <a:off x="1378042" y="473880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83B1BD2-F054-4B51-829F-8A4339105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42" y="473880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1938" r="-1163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0D3A28-23E2-4352-8344-E20EFDE3064A}"/>
                  </a:ext>
                </a:extLst>
              </p:cNvPr>
              <p:cNvSpPr txBox="1"/>
              <p:nvPr/>
            </p:nvSpPr>
            <p:spPr>
              <a:xfrm>
                <a:off x="6533775" y="473880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0D3A28-23E2-4352-8344-E20EFDE30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473880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3095" r="-2128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2">
            <a:extLst>
              <a:ext uri="{FF2B5EF4-FFF2-40B4-BE49-F238E27FC236}">
                <a16:creationId xmlns:a16="http://schemas.microsoft.com/office/drawing/2014/main" id="{36C35C21-C2ED-4C89-A5F8-76F7D842D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229" y="25814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1" grpId="0"/>
      <p:bldP spid="32" grpId="0"/>
      <p:bldP spid="33" grpId="0"/>
      <p:bldP spid="34" grpId="0" build="p"/>
      <p:bldP spid="35" grpId="0" build="p"/>
      <p:bldP spid="3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3067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07647" y="160445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Bài</a:t>
            </a:r>
            <a:r>
              <a:rPr kumimoji="0" lang="en-US" altLang="en-US" sz="38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219908" y="994544"/>
            <a:ext cx="647874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b)  8 </a:t>
            </a:r>
            <a:r>
              <a:rPr kumimoji="0" lang="en-US" altLang="en-US" sz="380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 = 8</a:t>
            </a:r>
            <a:r>
              <a:rPr kumimoji="0" lang="en-US" altLang="en-US" sz="38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+ 8 = 16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335083" y="1773199"/>
            <a:ext cx="1032146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>
              <a:spcAft>
                <a:spcPts val="750"/>
              </a:spcAft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8 </a:t>
            </a:r>
            <a:r>
              <a:rPr lang="en-US" altLang="en-US" sz="3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2 = 16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009BE586-67FC-4480-B049-6CD12256D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908" y="2517712"/>
            <a:ext cx="995936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>
              <a:spcAft>
                <a:spcPts val="750"/>
              </a:spcAft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c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)  3 </a:t>
            </a:r>
            <a:r>
              <a:rPr kumimoji="0" lang="en-US" altLang="en-US" sz="380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6 = 3</a:t>
            </a:r>
            <a:r>
              <a:rPr kumimoji="0" lang="en-US" altLang="en-US" sz="38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+ 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3 + 3 + 3 + 3 + 3 = 18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578FC67C-D3DD-4C91-AD4E-DD45D8BF0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908" y="3262225"/>
            <a:ext cx="1032146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>
              <a:spcAft>
                <a:spcPts val="750"/>
              </a:spcAft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</a:t>
            </a:r>
            <a:r>
              <a:rPr kumimoji="0" lang="en-US" altLang="en-US" sz="38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altLang="en-US" sz="3800" b="1" noProof="0">
                <a:solidFill>
                  <a:srgbClr val="7030A0"/>
                </a:solidFill>
                <a:latin typeface="HP001 4 hàng" pitchFamily="34" charset="0"/>
              </a:rPr>
              <a:t>3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6 = 18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F8D80EE9-1A21-4696-B994-1EBF7A1AF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08" y="3959614"/>
            <a:ext cx="1032146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>
              <a:spcAft>
                <a:spcPts val="750"/>
              </a:spcAft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d)</a:t>
            </a:r>
            <a:r>
              <a:rPr kumimoji="0" lang="en-US" altLang="en-US" sz="38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  <a:r>
              <a:rPr lang="en-US" altLang="en-US" sz="3800" b="1" noProof="0">
                <a:solidFill>
                  <a:srgbClr val="7030A0"/>
                </a:solidFill>
                <a:latin typeface="HP001 4 hàng" pitchFamily="34" charset="0"/>
              </a:rPr>
              <a:t>4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3 = 4 + 4 + 4 = 12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40B5AFDC-C09A-479C-B617-83F64B249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465" y="4657003"/>
            <a:ext cx="1032146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>
              <a:spcAft>
                <a:spcPts val="750"/>
              </a:spcAft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</a:t>
            </a:r>
            <a:r>
              <a:rPr kumimoji="0" lang="en-US" altLang="en-US" sz="38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4 </a:t>
            </a:r>
            <a:r>
              <a:rPr lang="en-US" altLang="en-US" sz="3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3 = 12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49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0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985656"/>
            <a:ext cx="64008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gắng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nhặt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hạt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dẻ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̃ chú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  <p:pic>
        <p:nvPicPr>
          <p:cNvPr id="5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426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6400" y="-42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2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x 6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2766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17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  56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16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204594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84 – 25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7382" y="451825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57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5218" y="3185835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58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60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99765" y="4867271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962399" y="1872759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031191" y="228339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+ 51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66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77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6727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88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81401" y="206045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3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 + 16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2766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71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81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61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395854" y="4836679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04756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5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ja-JP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ja-JP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460952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7509" y="321088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5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368302" y="2081152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3091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461</Words>
  <Application>Microsoft Office PowerPoint</Application>
  <PresentationFormat>Màn hình rộng</PresentationFormat>
  <Paragraphs>131</Paragraphs>
  <Slides>15</Slides>
  <Notes>3</Notes>
  <HiddenSlides>0</HiddenSlides>
  <MMClips>21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15</vt:i4>
      </vt:variant>
    </vt:vector>
  </HeadingPairs>
  <TitlesOfParts>
    <vt:vector size="28" baseType="lpstr">
      <vt:lpstr>等线</vt:lpstr>
      <vt:lpstr>Microsoft YaHei</vt:lpstr>
      <vt:lpstr>Arial</vt:lpstr>
      <vt:lpstr>Arial-Rounded</vt:lpstr>
      <vt:lpstr>Calibri</vt:lpstr>
      <vt:lpstr>Cambria Math</vt:lpstr>
      <vt:lpstr>HP001 4 hàng</vt:lpstr>
      <vt:lpstr>Times New Roman</vt:lpstr>
      <vt:lpstr>UTM Avo</vt:lpstr>
      <vt:lpstr>Office Theme</vt:lpstr>
      <vt:lpstr>5_Office Theme</vt:lpstr>
      <vt:lpstr>1_Office Theme</vt:lpstr>
      <vt:lpstr>6_Office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Đỗ Thanh Huyền</cp:lastModifiedBy>
  <cp:revision>21</cp:revision>
  <dcterms:created xsi:type="dcterms:W3CDTF">2021-07-24T01:07:49Z</dcterms:created>
  <dcterms:modified xsi:type="dcterms:W3CDTF">2022-01-18T04:17:47Z</dcterms:modified>
</cp:coreProperties>
</file>